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695C144-6021-481D-AB5A-B84B677A9666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1052E3E-6BE8-42CA-AAD0-E169E85B21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24744"/>
            <a:ext cx="6400800" cy="1511424"/>
          </a:xfrm>
        </p:spPr>
        <p:txBody>
          <a:bodyPr>
            <a:normAutofit fontScale="90000"/>
          </a:bodyPr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Аранжування букетів і композицій з натуральних та штучних букетів 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429000"/>
            <a:ext cx="2840360" cy="2304256"/>
          </a:xfrm>
        </p:spPr>
        <p:txBody>
          <a:bodyPr>
            <a:noAutofit/>
          </a:bodyPr>
          <a:lstStyle/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Виконала студентка 51 групи</a:t>
            </a:r>
          </a:p>
          <a:p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Музичин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Х.А.</a:t>
            </a:r>
          </a:p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Координатор </a:t>
            </a:r>
          </a:p>
          <a:p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Котелянець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31197"/>
            <a:ext cx="2736304" cy="280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38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Підсумки проекту: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Тривалість проекту: 3 тижні;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Завершення проекту: презентація груп;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Нагородження: </a:t>
            </a:r>
          </a:p>
          <a:p>
            <a:pPr indent="0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вручення грамот за номінаціями: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«За старанність»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«За акуратність»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«За творчість»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92896"/>
            <a:ext cx="2232248" cy="24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2798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1144488"/>
          </a:xfrm>
        </p:spPr>
        <p:txBody>
          <a:bodyPr>
            <a:normAutofit fontScale="90000"/>
          </a:bodyPr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 чи вмієте ви складати букети?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uk-UA" b="1" i="1" u="sng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гаю, на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лузі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—</a:t>
            </a:r>
          </a:p>
          <a:p>
            <a:pPr indent="0" algn="ctr">
              <a:buNone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там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квіток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indent="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Ми нарвали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доволі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indent="0" algn="ctr">
              <a:buNone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посідали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indent="0" algn="ctr">
              <a:buNone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сплести... (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вінок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507" y="2293838"/>
            <a:ext cx="214312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2232248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8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ознайомити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елементами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аранжування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безпечної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робочого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санітарно-гігієнічних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час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сприяти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пізнавальних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повагу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стародавньої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культурно-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історичних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традицій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почуття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міри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пропорцій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кольорових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сполучень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естетичних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смаків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душевної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чуйності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взаємодопомоги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сприяти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формуванню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аранжувальника,розвивати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повагу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традицій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українського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народу.</a:t>
            </a:r>
          </a:p>
        </p:txBody>
      </p:sp>
    </p:spTree>
    <p:extLst>
      <p:ext uri="{BB962C8B-B14F-4D97-AF65-F5344CB8AC3E}">
        <p14:creationId xmlns:p14="http://schemas.microsoft.com/office/powerpoint/2010/main" val="204715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Дослідницькі групи: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Ми веселі історики;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Мій букет найяскравіший;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Наша штучна квітка як жива.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175260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16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 веселі історики: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Дізнатися, що таке аранжування;</a:t>
            </a:r>
          </a:p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Розповісти про виникнення аранжування;</a:t>
            </a:r>
          </a:p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види аранжування.</a:t>
            </a:r>
          </a:p>
          <a:p>
            <a:pPr indent="0" algn="ctr">
              <a:buNone/>
            </a:pP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звітності : усно, демонстрація.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98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340768"/>
            <a:ext cx="6400800" cy="685800"/>
          </a:xfrm>
        </p:spPr>
        <p:txBody>
          <a:bodyPr>
            <a:normAutofit/>
          </a:bodyPr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Мій букет найяскравіший 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виготовлення букету;</a:t>
            </a:r>
          </a:p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Розповісти про види букетів;</a:t>
            </a:r>
          </a:p>
          <a:p>
            <a:pPr indent="0">
              <a:buNone/>
            </a:pP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звітності: демонстрація .</a:t>
            </a:r>
          </a:p>
          <a:p>
            <a:pPr indent="0"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458" t="-40865" r="133458" b="56140"/>
          <a:stretch/>
        </p:blipFill>
        <p:spPr bwMode="auto">
          <a:xfrm>
            <a:off x="3648075" y="2195514"/>
            <a:ext cx="1847850" cy="209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07"/>
          <a:stretch/>
        </p:blipFill>
        <p:spPr bwMode="auto">
          <a:xfrm>
            <a:off x="6123632" y="3501008"/>
            <a:ext cx="1976760" cy="2101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807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400800" cy="1072480"/>
          </a:xfrm>
        </p:spPr>
        <p:txBody>
          <a:bodyPr>
            <a:normAutofit fontScale="90000"/>
          </a:bodyPr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штучна квітка як жива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виготовлення квітки;</a:t>
            </a:r>
          </a:p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виготовлення букету з штучних квітів;</a:t>
            </a:r>
          </a:p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Розповісти вірш про квітку.</a:t>
            </a:r>
          </a:p>
          <a:p>
            <a:pPr indent="0" algn="ctr">
              <a:buNone/>
            </a:pP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звітності: усна, демонстрація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355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Оцінювання: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Активність;</a:t>
            </a:r>
          </a:p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Пошукова діяльність;</a:t>
            </a:r>
          </a:p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Творчий підхід;</a:t>
            </a:r>
          </a:p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Самостійність виконання ;</a:t>
            </a:r>
          </a:p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Доступність повідомлення;</a:t>
            </a:r>
          </a:p>
          <a:p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Рівень підготовки презентації.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840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Джерела інформації:</a:t>
            </a:r>
            <a:endParaRPr lang="ru-RU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utasw.com/page/osnovni-principi-aranzhuvannja-abo-jak-stvoriti-kvitkovu-kazku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pruburannya.net/kviti939.php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2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58</TotalTime>
  <Words>283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Аранжування букетів і композицій з натуральних та штучних букетів </vt:lpstr>
      <vt:lpstr>Проблема: чи вмієте ви складати букети?</vt:lpstr>
      <vt:lpstr>Мета:</vt:lpstr>
      <vt:lpstr>Дослідницькі групи:</vt:lpstr>
      <vt:lpstr>Ми веселі історики:</vt:lpstr>
      <vt:lpstr>Мій букет найяскравіший </vt:lpstr>
      <vt:lpstr>Наша штучна квітка як жива</vt:lpstr>
      <vt:lpstr>Оцінювання:</vt:lpstr>
      <vt:lpstr>Джерела інформації:</vt:lpstr>
      <vt:lpstr>Підсумки проекту: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Аранжування букетів і композицій з натуральних та штучних букетів</dc:title>
  <dc:creator>ВИТАЛИЙ</dc:creator>
  <cp:lastModifiedBy>ВИТАЛИЙ</cp:lastModifiedBy>
  <cp:revision>6</cp:revision>
  <dcterms:created xsi:type="dcterms:W3CDTF">2011-12-22T15:49:34Z</dcterms:created>
  <dcterms:modified xsi:type="dcterms:W3CDTF">2011-12-22T17:47:52Z</dcterms:modified>
</cp:coreProperties>
</file>